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7345363" cy="104775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D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644" y="-78"/>
      </p:cViewPr>
      <p:guideLst>
        <p:guide orient="horz" pos="3300"/>
        <p:guide pos="23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902" y="3254817"/>
            <a:ext cx="6243559" cy="22458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1805" y="5937250"/>
            <a:ext cx="5141754" cy="26775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278420" y="640291"/>
            <a:ext cx="1327521" cy="136595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4580" y="640291"/>
            <a:ext cx="3861417" cy="136595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33" y="6732765"/>
            <a:ext cx="6243559" cy="20809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0233" y="4440812"/>
            <a:ext cx="6243559" cy="22919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4581" y="3735034"/>
            <a:ext cx="2593831" cy="1056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0834" y="3735034"/>
            <a:ext cx="2595106" cy="1056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8" y="419586"/>
            <a:ext cx="6610827" cy="174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8" y="2345312"/>
            <a:ext cx="3245478" cy="977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7268" y="3322726"/>
            <a:ext cx="3245478" cy="60366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31343" y="2345312"/>
            <a:ext cx="3246752" cy="977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31343" y="3322726"/>
            <a:ext cx="3246752" cy="60366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8" y="417160"/>
            <a:ext cx="2416574" cy="17753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1833" y="417160"/>
            <a:ext cx="4106262" cy="89422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7268" y="2192515"/>
            <a:ext cx="2416574" cy="71669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742" y="7334250"/>
            <a:ext cx="4407218" cy="86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742" y="936184"/>
            <a:ext cx="4407218" cy="6286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9742" y="8200100"/>
            <a:ext cx="4407218" cy="1229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8" y="419586"/>
            <a:ext cx="6610827" cy="174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8" y="2444751"/>
            <a:ext cx="6610827" cy="6914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7268" y="9711091"/>
            <a:ext cx="1713918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0805-4788-4070-AAD1-BE846BC6F9A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9666" y="9711091"/>
            <a:ext cx="2326032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264177" y="9711091"/>
            <a:ext cx="1713918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29D0-E91A-47F4-ADC6-E3024C62C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askovaya-mama.ru/risuem-ladoshkami/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Картинки по запросу светло желты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66069" y="1566068"/>
            <a:ext cx="10477500" cy="73453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8385" y="1818948"/>
            <a:ext cx="51684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«РИСУЕМ 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ЛАДОШКОЙ»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433" y="5417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Консультация для родителей и воспитателей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52601" y="4086622"/>
            <a:ext cx="439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Составила: педагог доп.образования </a:t>
            </a:r>
            <a:r>
              <a:rPr lang="ru-RU" sz="1400" dirty="0" err="1" smtClean="0"/>
              <a:t>Рудометкина</a:t>
            </a:r>
            <a:r>
              <a:rPr lang="ru-RU" sz="1400" dirty="0" smtClean="0"/>
              <a:t> Н.П.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88305" y="7543006"/>
            <a:ext cx="7057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Ваш ребёнок ещё не очень уверенно держит в руках карандаш и кисточку, но рисовать, красить ему уже очень нравится?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Тогда предложите своему малышу</a:t>
            </a:r>
            <a:r>
              <a:rPr lang="ru-RU" b="1" dirty="0"/>
              <a:t> рисовать ладошками</a:t>
            </a:r>
            <a:r>
              <a:rPr lang="ru-RU" dirty="0"/>
              <a:t>. Рисуя этим способом, используйте</a:t>
            </a:r>
            <a:r>
              <a:rPr lang="ru-RU" b="1" dirty="0"/>
              <a:t> отпечатки ладоней</a:t>
            </a:r>
            <a:r>
              <a:rPr lang="ru-RU" dirty="0"/>
              <a:t>,</a:t>
            </a:r>
            <a:r>
              <a:rPr lang="ru-RU" b="1" dirty="0"/>
              <a:t> пальцев, кулака, ребра</a:t>
            </a:r>
            <a:r>
              <a:rPr lang="ru-RU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305" y="8896057"/>
            <a:ext cx="7057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Этот </a:t>
            </a:r>
            <a:r>
              <a:rPr lang="ru-RU" dirty="0"/>
              <a:t>увлекательный процесс отлично развивает координацию, т.к. ребенок действует  обеими руками, когда обводит ладошку. Из-за осознанного движения пальцами стимулируется речевое развитие детей.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1" name="Picture 1" descr="D:\Мои документы\для сайта\lados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577" y="558230"/>
            <a:ext cx="1747871" cy="1310903"/>
          </a:xfrm>
          <a:prstGeom prst="rect">
            <a:avLst/>
          </a:prstGeom>
          <a:noFill/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90678"/>
            <a:ext cx="7345363" cy="2592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Картинки по запросу светло желты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66069" y="1566068"/>
            <a:ext cx="10477500" cy="7345364"/>
          </a:xfrm>
          <a:prstGeom prst="rect">
            <a:avLst/>
          </a:prstGeom>
          <a:noFill/>
        </p:spPr>
      </p:pic>
      <p:pic>
        <p:nvPicPr>
          <p:cNvPr id="2" name="Picture 2" descr="Картинки по запросу рисуем ладошко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3853"/>
          <a:stretch>
            <a:fillRect/>
          </a:stretch>
        </p:blipFill>
        <p:spPr bwMode="auto">
          <a:xfrm>
            <a:off x="4248745" y="8263086"/>
            <a:ext cx="2016224" cy="193853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6297" y="0"/>
            <a:ext cx="70570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Развиваемся </a:t>
            </a:r>
            <a:r>
              <a:rPr lang="ru-RU" sz="2400" b="1" dirty="0">
                <a:solidFill>
                  <a:srgbClr val="C00000"/>
                </a:solidFill>
              </a:rPr>
              <a:t>через рисование ладошками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Рисование пальчиками – это хороший </a:t>
            </a:r>
            <a:r>
              <a:rPr lang="ru-RU" i="1" dirty="0" smtClean="0"/>
              <a:t>рефлекторный массаж</a:t>
            </a:r>
            <a:r>
              <a:rPr lang="ru-RU" dirty="0" smtClean="0"/>
              <a:t>. На ладонях находятся определенные точки, которые связаны со всеми органами тела. Массажируя эти точки, можно добиться улучшения состояния организма в целом.</a:t>
            </a:r>
          </a:p>
          <a:p>
            <a:r>
              <a:rPr lang="ru-RU" dirty="0" smtClean="0"/>
              <a:t>Когда </a:t>
            </a:r>
            <a:r>
              <a:rPr lang="ru-RU" dirty="0"/>
              <a:t>ребенок создает изображение, у него совершенствуются представления об окружающем мире. Он запоминает характерные особенности и детали предметов, овладевает изобразительными навыками, находит первые конструкторские решения.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Картинки по запросу рисуем ладошкой"/>
          <p:cNvPicPr>
            <a:picLocks noChangeAspect="1" noChangeArrowheads="1"/>
          </p:cNvPicPr>
          <p:nvPr/>
        </p:nvPicPr>
        <p:blipFill>
          <a:blip r:embed="rId4" cstate="print"/>
          <a:srcRect l="2857" t="2834" r="2857" b="3660"/>
          <a:stretch>
            <a:fillRect/>
          </a:stretch>
        </p:blipFill>
        <p:spPr bwMode="auto">
          <a:xfrm>
            <a:off x="504329" y="3150518"/>
            <a:ext cx="2376264" cy="2376264"/>
          </a:xfrm>
          <a:prstGeom prst="rect">
            <a:avLst/>
          </a:prstGeom>
          <a:noFill/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6537" y="6030838"/>
            <a:ext cx="2686050" cy="1905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4729" y="3150518"/>
            <a:ext cx="2376263" cy="23762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104" name="Picture 8" descr="Картинки по запросу рисуем ладошко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353" y="8263086"/>
            <a:ext cx="2592288" cy="187220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106" name="Picture 10" descr="Картинки по запросу рисуем ладошко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4889" y="6030838"/>
            <a:ext cx="1440160" cy="192021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108" name="Picture 12" descr="Картинки по запросу рисуем ладошкой"/>
          <p:cNvPicPr>
            <a:picLocks noChangeAspect="1" noChangeArrowheads="1"/>
          </p:cNvPicPr>
          <p:nvPr/>
        </p:nvPicPr>
        <p:blipFill>
          <a:blip r:embed="rId9" cstate="print"/>
          <a:srcRect l="11728" r="14040" b="13376"/>
          <a:stretch>
            <a:fillRect/>
          </a:stretch>
        </p:blipFill>
        <p:spPr bwMode="auto">
          <a:xfrm>
            <a:off x="216297" y="5886822"/>
            <a:ext cx="1800473" cy="202190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1" name="Picture 1" descr="D:\Мои документы\для сайта\ladoshk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4569" y="4662686"/>
            <a:ext cx="1747871" cy="1310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Картинки по запросу светло желты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66069" y="1566068"/>
            <a:ext cx="10477500" cy="73453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6297" y="342206"/>
            <a:ext cx="7129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Рисуя</a:t>
            </a:r>
            <a:r>
              <a:rPr lang="ru-RU" dirty="0"/>
              <a:t>, малыш учиться строить "причинно-следственная" связи, </a:t>
            </a:r>
            <a:r>
              <a:rPr lang="ru-RU" dirty="0" smtClean="0"/>
              <a:t>учится </a:t>
            </a:r>
            <a:r>
              <a:rPr lang="ru-RU" i="1" dirty="0" smtClean="0"/>
              <a:t>логически </a:t>
            </a:r>
            <a:r>
              <a:rPr lang="ru-RU" i="1" dirty="0"/>
              <a:t>мыслить</a:t>
            </a:r>
            <a:r>
              <a:rPr lang="ru-RU" dirty="0"/>
              <a:t>. Так, он замечает, что после того, как провести пальчиком по белому листу, на нем появляются интересные "загогулины", а если поставить кляксу и "</a:t>
            </a:r>
            <a:r>
              <a:rPr lang="ru-RU" dirty="0" err="1"/>
              <a:t>развозюкать</a:t>
            </a:r>
            <a:r>
              <a:rPr lang="ru-RU" dirty="0"/>
              <a:t>" ее ручкой, то получится очень забавное пятно. С помощью пальчиковых красок ребенок получает представление о том, что такое цвет, какие бывают цвета, а также о том, что смешивая две разные краски, можно получить совершенно новый цвет.</a:t>
            </a:r>
          </a:p>
          <a:p>
            <a:r>
              <a:rPr lang="ru-RU" dirty="0"/>
              <a:t>Пальчиковая живопись способствует раннему </a:t>
            </a:r>
            <a:r>
              <a:rPr lang="ru-RU" i="1" dirty="0"/>
              <a:t>развитию творческих способностей</a:t>
            </a:r>
            <a:r>
              <a:rPr lang="ru-RU" dirty="0"/>
              <a:t>. Не только потому, что малыш учится рисовать, а потому, что он учиться </a:t>
            </a:r>
            <a:r>
              <a:rPr lang="ru-RU" dirty="0" err="1"/>
              <a:t>самовыражаться</a:t>
            </a:r>
            <a:r>
              <a:rPr lang="ru-RU" dirty="0"/>
              <a:t>, передавать свои ощущения и впечатления.</a:t>
            </a:r>
          </a:p>
        </p:txBody>
      </p:sp>
      <p:pic>
        <p:nvPicPr>
          <p:cNvPr id="9" name="Picture 2" descr="Картинки по запросу рисуем ладошкой"/>
          <p:cNvPicPr>
            <a:picLocks noChangeAspect="1" noChangeArrowheads="1"/>
          </p:cNvPicPr>
          <p:nvPr/>
        </p:nvPicPr>
        <p:blipFill>
          <a:blip r:embed="rId3" cstate="print"/>
          <a:srcRect l="14280" t="25200" r="10961" b="21251"/>
          <a:stretch>
            <a:fillRect/>
          </a:stretch>
        </p:blipFill>
        <p:spPr bwMode="auto">
          <a:xfrm>
            <a:off x="288305" y="7326982"/>
            <a:ext cx="2376264" cy="22694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" name="Picture 4" descr="D:\Мои документы\Весна рисунки\для сайта\горн лера.jpg 1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8305" y="3870598"/>
            <a:ext cx="4008446" cy="28803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1" name="Picture 4" descr="Картинки по запросу рисуем ладошкой"/>
          <p:cNvPicPr>
            <a:picLocks noChangeAspect="1" noChangeArrowheads="1"/>
          </p:cNvPicPr>
          <p:nvPr/>
        </p:nvPicPr>
        <p:blipFill>
          <a:blip r:embed="rId5" cstate="print"/>
          <a:srcRect t="33390" r="21881" b="13061"/>
          <a:stretch>
            <a:fillRect/>
          </a:stretch>
        </p:blipFill>
        <p:spPr bwMode="auto">
          <a:xfrm>
            <a:off x="4536777" y="4014614"/>
            <a:ext cx="2442342" cy="22322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2" name="Picture 1" descr="E:\Старый D\Мои документы\Зима рисунки\Арте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0633" y="7182966"/>
            <a:ext cx="3746664" cy="3024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8" name="Picture 1" descr="D:\Мои документы\для сайта\ladoshk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8665" y="5742806"/>
            <a:ext cx="1747871" cy="1310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Картинки по запросу светло желты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66069" y="1566068"/>
            <a:ext cx="10477500" cy="7345364"/>
          </a:xfrm>
          <a:prstGeom prst="rect">
            <a:avLst/>
          </a:prstGeom>
          <a:noFill/>
        </p:spPr>
      </p:pic>
      <p:pic>
        <p:nvPicPr>
          <p:cNvPr id="1026" name="Picture 2" descr="D:\НАТАША РИСУНКИ\Детские работы\Безимени-3.jpg"/>
          <p:cNvPicPr>
            <a:picLocks noChangeAspect="1" noChangeArrowheads="1"/>
          </p:cNvPicPr>
          <p:nvPr/>
        </p:nvPicPr>
        <p:blipFill>
          <a:blip r:embed="rId3" cstate="print"/>
          <a:srcRect l="6019" b="28065"/>
          <a:stretch>
            <a:fillRect/>
          </a:stretch>
        </p:blipFill>
        <p:spPr bwMode="auto">
          <a:xfrm rot="5400000">
            <a:off x="3444778" y="3666453"/>
            <a:ext cx="3264119" cy="35283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7" name="Picture 3" descr="D:\НАТАША РИСУНКИ\Детские работы\аня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28380" y="-369877"/>
            <a:ext cx="3256353" cy="4536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8" name="Picture 4" descr="D:\НАТАША РИСУНКИ\Детские работы\Ван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329" y="7254974"/>
            <a:ext cx="4032448" cy="29650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" name="Picture 1" descr="D:\Мои документы\для сайта\ladoshk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8865" y="1278310"/>
            <a:ext cx="1747871" cy="1310903"/>
          </a:xfrm>
          <a:prstGeom prst="rect">
            <a:avLst/>
          </a:prstGeom>
          <a:noFill/>
        </p:spPr>
      </p:pic>
      <p:pic>
        <p:nvPicPr>
          <p:cNvPr id="8" name="Picture 1" descr="D:\Мои документы\для сайта\ladoshk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29843">
            <a:off x="864369" y="4590678"/>
            <a:ext cx="1747871" cy="1310903"/>
          </a:xfrm>
          <a:prstGeom prst="rect">
            <a:avLst/>
          </a:prstGeom>
          <a:noFill/>
        </p:spPr>
      </p:pic>
      <p:pic>
        <p:nvPicPr>
          <p:cNvPr id="9" name="Picture 1" descr="D:\Мои документы\для сайта\ladoshk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466020">
            <a:off x="5208667" y="8240569"/>
            <a:ext cx="1747871" cy="1310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Картинки по запросу светло желты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66069" y="1566068"/>
            <a:ext cx="10477500" cy="73453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6297" y="64621"/>
            <a:ext cx="684075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Помогайте </a:t>
            </a:r>
            <a:r>
              <a:rPr lang="ru-RU" sz="2400" b="1" dirty="0">
                <a:solidFill>
                  <a:srgbClr val="C00000"/>
                </a:solidFill>
              </a:rPr>
              <a:t>своим </a:t>
            </a:r>
            <a:r>
              <a:rPr lang="ru-RU" sz="2400" b="1" dirty="0" smtClean="0">
                <a:solidFill>
                  <a:srgbClr val="C00000"/>
                </a:solidFill>
              </a:rPr>
              <a:t>детям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dirty="0" smtClean="0"/>
              <a:t>Дети </a:t>
            </a:r>
            <a:r>
              <a:rPr lang="ru-RU" dirty="0"/>
              <a:t>от 2 до 5 лет стремятся к самостоятельности, и это является отличительной особенностью восприятия данного возраста.</a:t>
            </a:r>
          </a:p>
          <a:p>
            <a:r>
              <a:rPr lang="ru-RU" dirty="0"/>
              <a:t>По этому будет лучше, если вы, дорогие взрослые,  будете показывать ребенку, как выполняется нужный элемент, при этом рисуя на отдельном листе, а малыш будет стараться повторять за вами и рисовать свою картинку. Обязательно замечайте и  хвалите то, что получилось, этим вы поддерживаете у ребенка уверенность в себе, и это окупится в будущем.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1" descr="D:\Мои документы\Весна рисунки\аня ц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6297" y="3366542"/>
            <a:ext cx="3384376" cy="25261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4" name="Picture 2" descr="D:\Мои документы\Весна рисунки\микрюк  вик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 flipH="1">
            <a:off x="3816697" y="3726582"/>
            <a:ext cx="3491641" cy="25202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5" name="Picture 3" descr="D:\Мои документы\Весна рисунки\Парфенова Маргарита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6297" y="6246862"/>
            <a:ext cx="4311115" cy="30243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6297" y="9559230"/>
            <a:ext cx="6336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Ссылки: </a:t>
            </a:r>
            <a:r>
              <a:rPr lang="ru-RU" dirty="0" smtClean="0">
                <a:hlinkClick r:id="rId6"/>
              </a:rPr>
              <a:t>http://laskovaya-mama.ru/risuem-ladoshkami/#ixzz4ZaQ3MozJ</a:t>
            </a:r>
            <a:r>
              <a:rPr lang="ru-RU" dirty="0" smtClean="0"/>
              <a:t>  Ласковая мама</a:t>
            </a:r>
            <a:endParaRPr lang="ru-RU" dirty="0"/>
          </a:p>
        </p:txBody>
      </p:sp>
      <p:pic>
        <p:nvPicPr>
          <p:cNvPr id="2050" name="Picture 2" descr="Картинки по запросу рисуем ладошкой"/>
          <p:cNvPicPr>
            <a:picLocks noChangeAspect="1" noChangeArrowheads="1"/>
          </p:cNvPicPr>
          <p:nvPr/>
        </p:nvPicPr>
        <p:blipFill>
          <a:blip r:embed="rId7" cstate="print"/>
          <a:srcRect l="10393" t="4283" r="8323" b="5769"/>
          <a:stretch>
            <a:fillRect/>
          </a:stretch>
        </p:blipFill>
        <p:spPr bwMode="auto">
          <a:xfrm>
            <a:off x="4752801" y="6822926"/>
            <a:ext cx="2304256" cy="1800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" name="Picture 1" descr="D:\Мои документы\для сайта\ladoshk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0833" y="8983166"/>
            <a:ext cx="1747871" cy="1310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187</Words>
  <Application>Microsoft Office PowerPoint</Application>
  <PresentationFormat>Произвольный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32</cp:revision>
  <dcterms:created xsi:type="dcterms:W3CDTF">2017-02-24T07:19:16Z</dcterms:created>
  <dcterms:modified xsi:type="dcterms:W3CDTF">2017-02-26T06:33:33Z</dcterms:modified>
</cp:coreProperties>
</file>